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0C959-1C6D-4BA1-8C55-5E8CFFE277C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4652-E26F-42A9-BA18-652B956B5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4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4652-E26F-42A9-BA18-652B956B58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arkremlin.ru/" TargetMode="External"/><Relationship Id="rId2" Type="http://schemas.openxmlformats.org/officeDocument/2006/relationships/hyperlink" Target="https://tonkost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rplaneta.ru/about/history" TargetMode="External"/><Relationship Id="rId5" Type="http://schemas.openxmlformats.org/officeDocument/2006/relationships/hyperlink" Target="https://www.yar.kp.ru/" TargetMode="External"/><Relationship Id="rId4" Type="http://schemas.openxmlformats.org/officeDocument/2006/relationships/hyperlink" Target="https://yandexwebcache.ne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0"/>
            <a:ext cx="7406640" cy="1472184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en-US" b="1" dirty="0" smtClean="0"/>
              <a:t>From the school path to the stars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5286388"/>
            <a:ext cx="7406640" cy="17526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11624" name="Picture 8" descr="https://thumbs.dreamstime.com/b/%D1%88%D0%B0%D1%80%D0%B6-%D0%B0%D1%81%D1%82%D1%80%D0%BE%D0%BD%D0%B0%D0%B2%D1%82%D0%B0-17587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16246"/>
            <a:ext cx="3143272" cy="3841753"/>
          </a:xfrm>
          <a:prstGeom prst="rect">
            <a:avLst/>
          </a:prstGeom>
          <a:noFill/>
        </p:spPr>
      </p:pic>
      <p:sp>
        <p:nvSpPr>
          <p:cNvPr id="13314" name="AutoShape 2" descr="https://www.pngtube.com/myfile/detail/128-1288368_astronaut-clipart-space-earth-cartoon-astronau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-50" r="-50" b="-50"/>
          <a:stretch>
            <a:fillRect/>
          </a:stretch>
        </p:blipFill>
        <p:spPr bwMode="auto">
          <a:xfrm>
            <a:off x="6929454" y="214290"/>
            <a:ext cx="1590683" cy="15001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The Cultural and Educational Centre named after V. V. Tereshkova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www.2do2go.ru/uploads/99cc9a46dc43f36fcaf0a17d6e1a34f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Conclusion</a:t>
            </a:r>
            <a:endParaRPr lang="ru-R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1. We have studied the scientific material, marked memorable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places and described them;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2. We have made a tourist route and a travel booklet;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Thanks to the tourist booklet,  guests of our city will be able to learn and visit memorable places associated with the life of V.V. Tereshkova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/>
              </a:rPr>
              <a:t>   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r>
              <a:rPr lang="en-US" b="1" dirty="0" smtClean="0">
                <a:effectLst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Музей«Космос» в </a:t>
            </a:r>
            <a:r>
              <a:rPr lang="ru-RU" sz="3400" dirty="0" err="1" smtClean="0">
                <a:solidFill>
                  <a:schemeClr val="bg2">
                    <a:lumMod val="10000"/>
                  </a:schemeClr>
                </a:solidFill>
              </a:rPr>
              <a:t>Никульском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: экспозиции, адрес, телефоны, время работы, сайт музея [электронный ресурс] // 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URL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: // 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https://tonkosti.ru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0"/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Музей «Космос» им. В.В. Терешковой [электронный ресурс]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// 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URL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//  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http://yarkremlin.ru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0"/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Статья «Что сейчас с легендарной советской фабрикой где работала первая женщина-космонавт Валентина Терешкова?» Терешковой [электронный ресурс]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// 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URL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//  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https://yandexwebcache.net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0"/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400" dirty="0" err="1" smtClean="0">
                <a:solidFill>
                  <a:schemeClr val="bg2">
                    <a:lumMod val="10000"/>
                  </a:schemeClr>
                </a:solidFill>
              </a:rPr>
              <a:t>Мемория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. Валентина Терешкова [электронный ресурс] // 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URL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//  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https://yandexwebcache.net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lvl="0"/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Школа № 32 имени В. В. Терешковой: космические традиции [электронный ресурс]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// 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URL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//  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https://www.yar.kp.ru</a:t>
            </a:r>
            <a:endParaRPr lang="ru-RU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Ярославский планетарий  [электронный ресурс] // 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URL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: //  </a:t>
            </a:r>
            <a:r>
              <a:rPr lang="ru-RU" sz="3400" u="sng" dirty="0" smtClean="0">
                <a:solidFill>
                  <a:schemeClr val="bg2">
                    <a:lumMod val="10000"/>
                  </a:schemeClr>
                </a:solidFill>
                <a:hlinkClick r:id="rId6"/>
              </a:rPr>
              <a:t>http://yarplaneta.ru/about/history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pngtube.com/myfile/detail/128-1288368_astronaut-clipart-space-earth-cartoon-astronau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age.freepik.com/free-vector/_29190-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47147"/>
            <a:ext cx="4416425" cy="601085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49808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Segoe Script" pitchFamily="34" charset="0"/>
              </a:rPr>
              <a:t>Thank you for attention!</a:t>
            </a:r>
            <a:endParaRPr lang="ru-RU" sz="6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aim of this paper is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 identify memorable places associated with the life of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V.V.Tereshkova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and include them into the tourist booklet.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 descr="https://avatars.mds.yandex.net/get-pdb/1930923/f6dc25a9-3077-4311-a177-d92e4221a0eb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43097"/>
            <a:ext cx="2571768" cy="34006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The objectives of the work are: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1. To study different sources of information about V.V. Tereshkova;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2. To select memorable places and describe them;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3. To make up a tourist route and a travel booklet.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s://mir-s3-cdn-cf.behance.net/project_modules/disp/fb0c1417379661.562b93d1cef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29066"/>
            <a:ext cx="3702045" cy="269632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Memorable places associated with V. V. Tereshkova</a:t>
            </a:r>
            <a:endParaRPr lang="ru-RU" dirty="0"/>
          </a:p>
        </p:txBody>
      </p:sp>
      <p:pic>
        <p:nvPicPr>
          <p:cNvPr id="1026" name="Picture 2" descr="C:\Users\User\Desktop\Tnm73fogU8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929486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Museum of V. V. Tereshkova – «Cosmos» ( </a:t>
            </a:r>
            <a:r>
              <a:rPr lang="en-US" b="1" dirty="0" err="1" smtClean="0"/>
              <a:t>Nikulskoye</a:t>
            </a:r>
            <a:r>
              <a:rPr lang="en-US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://www.koenigbicycle.ru/photos2006/v061629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Содержимое 6" descr="http://russights.ru/img-b/muzey-kosmos-nikulskoe-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58" y="2928934"/>
            <a:ext cx="421484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Secondary school № 32 named after V.V. Tereshkova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vystavki.rgantd.ru/tereshkova-2013/photos/tereshkova-rgantd-1-0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407730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Содержимое 5" descr="https://www.yarregion.ru/newsPics/2016-04-26valya/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40719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museum of school </a:t>
            </a:r>
            <a:r>
              <a:rPr lang="ru-RU" b="1" dirty="0" smtClean="0"/>
              <a:t>№</a:t>
            </a:r>
            <a:r>
              <a:rPr lang="en-US" b="1" dirty="0" smtClean="0"/>
              <a:t>32</a:t>
            </a:r>
            <a:endParaRPr lang="ru-RU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500174"/>
            <a:ext cx="3857653" cy="5143536"/>
          </a:xfrm>
          <a:noFill/>
          <a:effectLst>
            <a:softEdge rad="3175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4071942"/>
            <a:ext cx="3566610" cy="250033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57884" y="1357298"/>
            <a:ext cx="2071702" cy="262283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The textile factory «</a:t>
            </a:r>
            <a:r>
              <a:rPr lang="en-US" b="1" dirty="0" err="1" smtClean="0"/>
              <a:t>Krasny</a:t>
            </a:r>
            <a:r>
              <a:rPr lang="en-US" b="1" dirty="0" smtClean="0"/>
              <a:t> </a:t>
            </a:r>
            <a:r>
              <a:rPr lang="en-US" b="1" dirty="0" err="1" smtClean="0"/>
              <a:t>Perekop</a:t>
            </a:r>
            <a:r>
              <a:rPr lang="en-US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s://ever.travel/uploads/post/8952_0_1baa6_9a4c3bc1_ori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500174"/>
            <a:ext cx="78629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textile factory «</a:t>
            </a:r>
            <a:r>
              <a:rPr lang="en-US" b="1" dirty="0" err="1" smtClean="0"/>
              <a:t>Krasny</a:t>
            </a:r>
            <a:r>
              <a:rPr lang="en-US" b="1" dirty="0" smtClean="0"/>
              <a:t> </a:t>
            </a:r>
            <a:r>
              <a:rPr lang="en-US" b="1" dirty="0" err="1" smtClean="0"/>
              <a:t>Perekop</a:t>
            </a:r>
            <a:r>
              <a:rPr lang="en-US" b="1" dirty="0" smtClean="0"/>
              <a:t>»</a:t>
            </a:r>
            <a:endParaRPr lang="ru-RU" dirty="0"/>
          </a:p>
        </p:txBody>
      </p:sp>
      <p:pic>
        <p:nvPicPr>
          <p:cNvPr id="6" name="Содержимое 5" descr="https://www.energia.ru/ru/history/tereshkova/im/photo_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4295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297</TotalTime>
  <Words>289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«From the school path to the stars»</vt:lpstr>
      <vt:lpstr>The aim of this paper is: </vt:lpstr>
      <vt:lpstr> The objectives of the work are: </vt:lpstr>
      <vt:lpstr>Memorable places associated with V. V. Tereshkova</vt:lpstr>
      <vt:lpstr> Museum of V. V. Tereshkova – «Cosmos» ( Nikulskoye) </vt:lpstr>
      <vt:lpstr> Secondary school № 32 named after V.V. Tereshkova </vt:lpstr>
      <vt:lpstr>The museum of school №32</vt:lpstr>
      <vt:lpstr> The textile factory «Krasny Perekop» </vt:lpstr>
      <vt:lpstr>The textile factory «Krasny Perekop»</vt:lpstr>
      <vt:lpstr> The Cultural and Educational Centre named after V. V. Tereshkova </vt:lpstr>
      <vt:lpstr>             Conclusion</vt:lpstr>
      <vt:lpstr>                  References  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«From the school path to the stars».</dc:title>
  <dc:creator>User</dc:creator>
  <cp:lastModifiedBy>Гусарова Эльвира Сергеевна</cp:lastModifiedBy>
  <cp:revision>37</cp:revision>
  <dcterms:created xsi:type="dcterms:W3CDTF">2020-02-06T17:31:51Z</dcterms:created>
  <dcterms:modified xsi:type="dcterms:W3CDTF">2020-11-27T09:16:07Z</dcterms:modified>
</cp:coreProperties>
</file>