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Губернаторский проект Решаем вмес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50" y="4509120"/>
            <a:ext cx="2247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Губернаторский проект Решаем вмес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9050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060848"/>
            <a:ext cx="61574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ШКОЛЬНОЕ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ИНИЦИАТИВНОЕ 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БЮДЖЕТИРОВАНИЕ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2015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Пилотный проект по поддержке инициатив учащихся 9-11 классов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1859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Одно </a:t>
            </a:r>
            <a:r>
              <a:rPr lang="ru-RU" i="1" dirty="0"/>
              <a:t>из направлений губернаторского проекта «Решаем вместе!»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Проектные </a:t>
            </a:r>
            <a:r>
              <a:rPr lang="ru-RU" i="1" dirty="0"/>
              <a:t>предложения по развитию школьной инфраструктуры</a:t>
            </a:r>
          </a:p>
        </p:txBody>
      </p:sp>
      <p:pic>
        <p:nvPicPr>
          <p:cNvPr id="1032" name="Picture 8" descr="Z:\Директор\Основные документы\Фотогаллерея\День защиты детей\2019\IMG-303ad47ab14a936423f8cef5a229d1f6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b="11527"/>
          <a:stretch/>
        </p:blipFill>
        <p:spPr bwMode="auto">
          <a:xfrm>
            <a:off x="5868144" y="144714"/>
            <a:ext cx="3101589" cy="340627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2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49" y="2119164"/>
            <a:ext cx="3764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ШКОЛЬНОЕ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Z:\Директор\Основные документы\Фото ШКОЛА\DSCN2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84" y="404664"/>
            <a:ext cx="4572000" cy="3429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Директор\Основные документы\Фото ШКОЛА\DSCN2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60" y="3315960"/>
            <a:ext cx="4572000" cy="3429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Губернаторский проект Решаем вмес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313"/>
            <a:ext cx="1728192" cy="16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Директор\Основные документы\Фото ШКОЛА\DSCN27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7" y="3509672"/>
            <a:ext cx="4055435" cy="30415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3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556259"/>
            <a:ext cx="5112568" cy="81644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ИНИЦИАТИВНОЕ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9081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301893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i="1" dirty="0"/>
              <a:t>Наша задача – сделать Ярославскую область максимально комфортной для жизни. А это невозможно без объединения усилий власти и общества</a:t>
            </a:r>
            <a:r>
              <a:rPr lang="ru-RU" i="1" dirty="0"/>
              <a:t>, – отметил губернатор Дмитрий Миронов.</a:t>
            </a:r>
          </a:p>
        </p:txBody>
      </p:sp>
      <p:pic>
        <p:nvPicPr>
          <p:cNvPr id="1028" name="Picture 4" descr="https://school32.edu.yar.ru/zmdgb8cjs6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r="13447" b="21743"/>
          <a:stretch/>
        </p:blipFill>
        <p:spPr bwMode="auto">
          <a:xfrm>
            <a:off x="6012160" y="1700808"/>
            <a:ext cx="2626079" cy="41044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3257387\Desktop\TlruDzw_7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5" y="2204864"/>
            <a:ext cx="3648405" cy="27363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3257387\Desktop\Wk9wMi7Wn2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8" y="3753036"/>
            <a:ext cx="3840427" cy="28803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588" y="476672"/>
            <a:ext cx="5338936" cy="96046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000" dirty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БЮДЖЕТИРОВАНИЕ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1192"/>
            <a:ext cx="1800200" cy="174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xn--90agdd0ba7a0g.xn--p1ai/images/news/b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10" y="2852936"/>
            <a:ext cx="4144460" cy="26642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iazovka.ru/sites/default/files/styles/800-600/public/news/field_img/byudjey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920231" cy="26091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newsbel.by/wp-content/uploads/2017/12/newsbel.by-18.12.2017-uV6aJ1HXSYS4SMdVZZzxRq7XYpHNhD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3024335" cy="18874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1192"/>
            <a:ext cx="1296143" cy="125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03257387\Desktop\uAqs-488N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32656"/>
            <a:ext cx="4615402" cy="34615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3257387\Desktop\T2iHJj88x_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3" y="1414718"/>
            <a:ext cx="2805398" cy="37405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03257387\Desktop\temp_upload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949792" cy="39330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03257387\Desktop\hFepPMkjEE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2454"/>
            <a:ext cx="4575445" cy="30508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31" y="3284984"/>
            <a:ext cx="254793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«Кабинет-музей ОБЖ и НВП</a:t>
            </a:r>
            <a:r>
              <a:rPr lang="ru-RU" dirty="0" smtClean="0"/>
              <a:t>»</a:t>
            </a:r>
          </a:p>
          <a:p>
            <a:r>
              <a:rPr lang="ru-RU" dirty="0"/>
              <a:t>«Мастерская </a:t>
            </a:r>
            <a:r>
              <a:rPr lang="ru-RU" dirty="0" err="1"/>
              <a:t>Фурсьютов</a:t>
            </a:r>
            <a:r>
              <a:rPr lang="ru-RU" dirty="0" smtClean="0"/>
              <a:t>»</a:t>
            </a:r>
          </a:p>
          <a:p>
            <a:r>
              <a:rPr lang="ru-RU" dirty="0"/>
              <a:t>«Спортивная площадка для </a:t>
            </a:r>
            <a:r>
              <a:rPr lang="ru-RU" dirty="0" err="1"/>
              <a:t>Варкаут</a:t>
            </a:r>
            <a:r>
              <a:rPr lang="ru-RU" dirty="0"/>
              <a:t>-тренировок</a:t>
            </a:r>
            <a:r>
              <a:rPr lang="ru-RU" dirty="0" smtClean="0"/>
              <a:t>»</a:t>
            </a:r>
          </a:p>
          <a:p>
            <a:r>
              <a:rPr lang="ru-RU" dirty="0"/>
              <a:t>«Современный кабинет иностранного языка</a:t>
            </a:r>
            <a:r>
              <a:rPr lang="ru-RU" dirty="0" smtClean="0"/>
              <a:t>»</a:t>
            </a:r>
          </a:p>
          <a:p>
            <a:r>
              <a:rPr lang="ru-RU" dirty="0"/>
              <a:t>«Коридор 3 этажа «Космические дали»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1584176" cy="153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8144" y="33265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79646">
                    <a:lumMod val="75000"/>
                  </a:srgbClr>
                </a:solidFill>
                <a:latin typeface="Arial Black" panose="020B0A04020102020204" pitchFamily="34" charset="0"/>
              </a:rPr>
              <a:t>ШКОЛЬНОЕ</a:t>
            </a:r>
            <a:r>
              <a:rPr lang="ru-RU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ИНИЦИАТИВНОЕ </a:t>
            </a:r>
          </a:p>
          <a:p>
            <a:pPr lvl="0"/>
            <a:r>
              <a:rPr lang="ru-RU" dirty="0">
                <a:solidFill>
                  <a:srgbClr val="9BBB59">
                    <a:lumMod val="75000"/>
                  </a:srgbClr>
                </a:solidFill>
                <a:latin typeface="Arial Black" panose="020B0A04020102020204" pitchFamily="34" charset="0"/>
              </a:rPr>
              <a:t>БЮДЖЕТИРОВАНИЕ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5101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Монахова Марина Николаевна</dc:creator>
  <cp:lastModifiedBy>Монахова Марина Николаевна</cp:lastModifiedBy>
  <cp:revision>8</cp:revision>
  <dcterms:created xsi:type="dcterms:W3CDTF">2019-11-13T15:34:59Z</dcterms:created>
  <dcterms:modified xsi:type="dcterms:W3CDTF">2019-11-14T10:12:03Z</dcterms:modified>
</cp:coreProperties>
</file>